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684"/>
  </p:normalViewPr>
  <p:slideViewPr>
    <p:cSldViewPr snapToGrid="0">
      <p:cViewPr varScale="1">
        <p:scale>
          <a:sx n="114" d="100"/>
          <a:sy n="114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18T04:15:38.180"/>
    </inkml:context>
    <inkml:brush xml:id="br0">
      <inkml:brushProperty name="width" value="0.1" units="cm"/>
      <inkml:brushProperty name="height" value="0.1" units="cm"/>
      <inkml:brushProperty name="color" value="#33CCFF"/>
    </inkml:brush>
  </inkml:definitions>
  <inkml:trace contextRef="#ctx0" brushRef="#br0">1451 650 24575,'-96'12'0,"1"1"0,-1-1 0,1 0 0,-1 1 0,1-1 0,11 5 0,1 2-463,-1-7 1,-25 1 0,-9 0 0,6 2 0,19 1 0,35 4 462,26 19 880,7 2-880,6 0 456,-1 11-456,11-3 0,-1 9 0,3 11 0,1 10 0,2 15 0,2-42 0,1 2 0,0 5 0,1 2 0,0 6 0,-1 2 170,1 6 0,0 1-170,1-2 0,0-2 0,0-5 0,1-2-110,1-8 0,0-1 110,6 37 0,1-10 0,1-15 0,-1-16 0,2-6 1084,3 3-1084,7 1 233,8 10-233,10 9 0,1 1 0,8 4 0,3-4 0,9-2 0,9 1 0,-31-37 0,1 0 0,6 0 0,2 1-459,7 1 1,3 0 458,3 1 0,3-1 0,-1-2 0,1-1 0,0-2 0,0-3 0,-6-4 0,0-1-193,2-2 1,-1-3 192,-5-3 0,-1-3 0,38 3 0,-6-6 0,-17-8 0,-7-7 899,-2-14-899,-6-10 403,2-16-403,4-16 0,-2-18 0,-29 34 0,0-3-355,1-8 0,-2-3 355,-2-1 0,-2-2 0,-1-4 0,-2-2 0,-1-5 0,-3-2-894,-1-5 1,-3-3 893,0-6 0,-3-1 0,-2-5 0,-2-2 0,-1 32 0,-2-1 0,-1-1 0,-5-7 0,-2-1 0,-1 1 0,-1 0 0,-2 2 0,-3-1 0,-3 1 0,-3 1 0,-2 0 0,-4 1 0,-2 1 0,-2 2 0,-1 6 0,-2 1 0,-2 1 0,1 0 0,-2 1 0,0 2 0,-18-21 0,-1 4-582,1 8 1,-2 4 581,2 6 0,0 4-116,5 5 0,0 5 116,7 8 0,0 4 595,-26-17-595,10 14 1707,1 3-1707,9 9 1307,4 6-1307,2 4 283,0 1-283,3 4 0,1 1 0,1 3 0,0 1 0,3 1 0,1 0 0,3 0 0,3 0 0,5 0 0,11 2 0,6 0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D9593-7843-BA30-EEB2-50B4A524A8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342A8-45E2-C0DB-58A0-90E523674C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51A89-70FF-A43B-59AF-E89CB46A5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C65FD-A7B4-B081-D355-5660E86D9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E3185-6CDF-BD41-8CA0-C9B7CFCFB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43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78025-E7C4-5EE0-6ADE-D2686F8F8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F3E76C-F12C-43F1-A78A-E58B8685FB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653A7-41A8-48D3-4FA5-D53470C67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9822F-648C-6590-C682-DBB73DD03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AD176-8237-F577-761C-D3E661C0E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55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D0F54D-8BF6-AF8F-BCA2-7201970C41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859BC2-1C0D-DD95-D4E6-AF425ACDF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9ED4FC-4DF2-E3A6-668A-291D426C1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EDD08-7FFF-C09B-66CC-77602159F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CFD4F5-3196-F579-D6FD-B9505E19D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33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3777B-306A-94F4-E7FB-08CF9D49B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266AC-E234-73E1-C56E-8E56AD303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A9013-1213-EC38-1825-800E6BF16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91359-8E01-E7BD-C52A-09F570C97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B3D15-8D23-5BBA-1675-A201093C2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39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31C90-1596-E82F-56BE-D61FFCD4E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B0B11-6D5E-F420-4935-4BE42B125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A3F26-6DF0-A7F3-4718-61B956E8A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6182E-2D81-1246-ED17-B034C7DC6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1CFA6-55EE-A9CC-DC88-6D98541A1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57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18DDE-A973-FE0A-F932-4EFD95DA0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EF927-EEF5-0408-AC77-8CE6DF15E6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69098-FB5F-74AF-8205-FCCACD9E4B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E3389F-6FF7-498F-B0BF-6B1489682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4A7ED-AF83-1295-53E4-61E775F5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FBD90E-E74C-ACD6-C69B-D843DC1E2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12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A2AEA-7AD7-0DEC-1E28-637C86677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1BDAC-D0B7-F7FD-4E32-C7120F389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CF680-B83C-A9FE-C863-FBC9C219C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A312D2-78A2-5FDD-9546-8AEB39B574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7922F8-5550-882E-3FB8-52858B047F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2D6D3C-E865-2065-4BA7-18F03F1E5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5D10E2-E1E9-32E0-32E0-C5CEB4F18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E873FD-41D9-B2E1-F325-33183329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70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14E11-E6DF-0D1D-C062-3E0F673C4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93EE60-FB84-E95E-25D8-557E06D42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D4339A-695D-D03C-D8A9-4E938A297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02EB7B-D910-D280-5128-7967C6B86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3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695A5F-832B-263F-A9AD-D9D135DD1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AEB636-A06D-FB9A-F65C-321618B45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AE073-4EDB-F334-923F-BAFD39328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1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25E4-21BB-CCC8-DAC4-4AF92714C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58FD9-C77C-D17C-E83E-ABC14803B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A4A83-9D0F-87B3-3845-2D136C78C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EDA7F-4A6A-5BBD-0869-D6B11C789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D0BAA-1F47-3ADC-E68B-F6E80329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A7A72-0C3B-A3C6-F544-D5E36AADE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9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920C0-661D-0E9A-85AB-690B5A987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C9009D-E486-61B6-FF7A-C8A89E600C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1BF75B-D6DF-2C18-90E9-94646A7AC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BA0FED-67D3-6E0A-77A7-42DE160C4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F26C90-103D-DB76-4575-0BD4F0F91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B096E1-41B7-437D-5061-A149082F6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676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021736-414E-429B-DB75-93E112E63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684CF-1F98-7703-F7FD-2AAFE55CB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F85A1-E2B8-2E81-46AC-A8CE9CD234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D67267-F61F-3C40-8F83-CA61B9EBCCBE}" type="datetimeFigureOut">
              <a:rPr lang="en-US" smtClean="0"/>
              <a:t>3/27/25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4897A-25BA-8932-9A5D-D5F1AF6A3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54E63-9826-75FC-816A-7035D46B64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CBC2EC-D49B-DD41-BC74-BCDBC9560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06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A22AD-E9E0-C0D3-6C2B-C3F02D6EC5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</a:t>
            </a:r>
            <a:r>
              <a:rPr lang="en-US" dirty="0" err="1"/>
              <a:t>Tamob</a:t>
            </a:r>
            <a:br>
              <a:rPr lang="en-US" dirty="0"/>
            </a:br>
            <a:r>
              <a:rPr lang="en-US" dirty="0"/>
              <a:t>Detection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2F303C-69AA-D538-EA15-87743F247F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Jonathan Ngien</a:t>
            </a:r>
          </a:p>
        </p:txBody>
      </p:sp>
    </p:spTree>
    <p:extLst>
      <p:ext uri="{BB962C8B-B14F-4D97-AF65-F5344CB8AC3E}">
        <p14:creationId xmlns:p14="http://schemas.microsoft.com/office/powerpoint/2010/main" val="1272000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36904-C71E-6490-6E35-D2C3417F5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104904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dirty="0"/>
              <a:t>PMD Detection – Abandoned Scooter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EEF80A-26A0-D5C6-5820-7A36BE456D3D}"/>
              </a:ext>
            </a:extLst>
          </p:cNvPr>
          <p:cNvSpPr txBox="1"/>
          <p:nvPr/>
        </p:nvSpPr>
        <p:spPr>
          <a:xfrm>
            <a:off x="6256795" y="1151402"/>
            <a:ext cx="4276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However, when a human is close to the scooter, it may not detect the scooter</a:t>
            </a:r>
          </a:p>
        </p:txBody>
      </p:sp>
      <p:pic>
        <p:nvPicPr>
          <p:cNvPr id="11" name="Picture 10" descr="A person riding a scooter&#10;&#10;AI-generated content may be incorrect.">
            <a:extLst>
              <a:ext uri="{FF2B5EF4-FFF2-40B4-BE49-F238E27FC236}">
                <a16:creationId xmlns:a16="http://schemas.microsoft.com/office/drawing/2014/main" id="{903E4D40-064F-F336-B0FD-88A30F40F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26" y="1711160"/>
            <a:ext cx="3975035" cy="221509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9741A4D-0525-6973-DA89-DFFBE0E414EE}"/>
              </a:ext>
            </a:extLst>
          </p:cNvPr>
          <p:cNvSpPr txBox="1"/>
          <p:nvPr/>
        </p:nvSpPr>
        <p:spPr>
          <a:xfrm>
            <a:off x="403836" y="4637986"/>
            <a:ext cx="4276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detect falling scooters well</a:t>
            </a:r>
          </a:p>
        </p:txBody>
      </p:sp>
      <p:pic>
        <p:nvPicPr>
          <p:cNvPr id="19" name="Picture 18" descr="A person lying on the ground next to a person on a bike&#10;&#10;AI-generated content may be incorrect.">
            <a:extLst>
              <a:ext uri="{FF2B5EF4-FFF2-40B4-BE49-F238E27FC236}">
                <a16:creationId xmlns:a16="http://schemas.microsoft.com/office/drawing/2014/main" id="{3A325652-864A-579C-F32D-28DC358FF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68971"/>
            <a:ext cx="5835650" cy="32893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AC8B241-645E-1E83-6CF4-4010D690D1AC}"/>
              </a:ext>
            </a:extLst>
          </p:cNvPr>
          <p:cNvSpPr txBox="1"/>
          <p:nvPr/>
        </p:nvSpPr>
        <p:spPr>
          <a:xfrm>
            <a:off x="347026" y="1137539"/>
            <a:ext cx="5588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detect standing / fallen scooters without humans well</a:t>
            </a:r>
          </a:p>
        </p:txBody>
      </p:sp>
      <p:pic>
        <p:nvPicPr>
          <p:cNvPr id="22" name="Picture 21" descr="A scooter and helmet on the ground&#10;&#10;AI-generated content may be incorrect.">
            <a:extLst>
              <a:ext uri="{FF2B5EF4-FFF2-40B4-BE49-F238E27FC236}">
                <a16:creationId xmlns:a16="http://schemas.microsoft.com/office/drawing/2014/main" id="{B935E0E2-8590-6135-2009-46C1BDF65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026" y="4336414"/>
            <a:ext cx="3975035" cy="222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269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8F482-3D0B-8459-1B76-43E379024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PMD Detection – Front view</a:t>
            </a:r>
          </a:p>
        </p:txBody>
      </p:sp>
      <p:pic>
        <p:nvPicPr>
          <p:cNvPr id="5" name="Picture 4" descr="A person riding a bicycle on a sidewalk&#10;&#10;AI-generated content may be incorrect.">
            <a:extLst>
              <a:ext uri="{FF2B5EF4-FFF2-40B4-BE49-F238E27FC236}">
                <a16:creationId xmlns:a16="http://schemas.microsoft.com/office/drawing/2014/main" id="{F6F06131-DB6D-DC66-E789-C7359E98D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591" y="1869209"/>
            <a:ext cx="7772400" cy="44004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1F8735-F445-F0CB-08C0-465C2CC63D1F}"/>
              </a:ext>
            </a:extLst>
          </p:cNvPr>
          <p:cNvSpPr txBox="1"/>
          <p:nvPr/>
        </p:nvSpPr>
        <p:spPr>
          <a:xfrm>
            <a:off x="8728363" y="2096654"/>
            <a:ext cx="33158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 view of scooter may be detected as bicycle class instead of scooter especially when image is small</a:t>
            </a:r>
          </a:p>
          <a:p>
            <a:endParaRPr lang="en-US" dirty="0"/>
          </a:p>
          <a:p>
            <a:r>
              <a:rPr lang="en-US" dirty="0"/>
              <a:t>- Mosaic augmentation has slightly improved the model, but using a separate classifier within the pipeline is more effective</a:t>
            </a:r>
          </a:p>
        </p:txBody>
      </p:sp>
    </p:spTree>
    <p:extLst>
      <p:ext uri="{BB962C8B-B14F-4D97-AF65-F5344CB8AC3E}">
        <p14:creationId xmlns:p14="http://schemas.microsoft.com/office/powerpoint/2010/main" val="3525417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5391A-07AA-F46A-3729-EA0038272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PMD Detection – Front view</a:t>
            </a:r>
          </a:p>
        </p:txBody>
      </p:sp>
      <p:pic>
        <p:nvPicPr>
          <p:cNvPr id="6" name="Picture 5" descr="A group of people riding bicycles on a street&#10;&#10;AI-generated content may be incorrect.">
            <a:extLst>
              <a:ext uri="{FF2B5EF4-FFF2-40B4-BE49-F238E27FC236}">
                <a16:creationId xmlns:a16="http://schemas.microsoft.com/office/drawing/2014/main" id="{8A824D8A-EF77-71EF-8800-0DE2FB4B7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22919"/>
            <a:ext cx="7760855" cy="43749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4CB622-D564-0B97-C3B3-74220D43FAA4}"/>
              </a:ext>
            </a:extLst>
          </p:cNvPr>
          <p:cNvSpPr txBox="1"/>
          <p:nvPr/>
        </p:nvSpPr>
        <p:spPr>
          <a:xfrm>
            <a:off x="838200" y="1487472"/>
            <a:ext cx="5366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Shadows also tend to affect model performance</a:t>
            </a:r>
          </a:p>
        </p:txBody>
      </p:sp>
    </p:spTree>
    <p:extLst>
      <p:ext uri="{BB962C8B-B14F-4D97-AF65-F5344CB8AC3E}">
        <p14:creationId xmlns:p14="http://schemas.microsoft.com/office/powerpoint/2010/main" val="3945277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FB08B-4CBA-5B50-37A2-3E669A548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PMD Detection – Side 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BCA6D0-4158-09A2-88C2-FB148B12C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264" y="1889721"/>
            <a:ext cx="7772400" cy="438750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E3761EC-C8DB-E83F-20A4-B7815DCE94E5}"/>
                  </a:ext>
                </a:extLst>
              </p14:cNvPr>
              <p14:cNvContentPartPr/>
              <p14:nvPr/>
            </p14:nvContentPartPr>
            <p14:xfrm>
              <a:off x="5023640" y="3423302"/>
              <a:ext cx="843480" cy="13327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E3761EC-C8DB-E83F-20A4-B7815DCE94E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05640" y="3405302"/>
                <a:ext cx="879120" cy="136836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1F9394CE-4615-F32B-10E0-EAD551F15E36}"/>
              </a:ext>
            </a:extLst>
          </p:cNvPr>
          <p:cNvSpPr txBox="1"/>
          <p:nvPr/>
        </p:nvSpPr>
        <p:spPr>
          <a:xfrm>
            <a:off x="1006764" y="1311564"/>
            <a:ext cx="8137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Model also has difficulty detecting sideview of scooter when in shadows / dark areas</a:t>
            </a:r>
          </a:p>
        </p:txBody>
      </p:sp>
    </p:spTree>
    <p:extLst>
      <p:ext uri="{BB962C8B-B14F-4D97-AF65-F5344CB8AC3E}">
        <p14:creationId xmlns:p14="http://schemas.microsoft.com/office/powerpoint/2010/main" val="2509146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D433D-9B51-1B3E-4D2A-523BB2D7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PMD Detection – Back view</a:t>
            </a:r>
          </a:p>
        </p:txBody>
      </p:sp>
      <p:pic>
        <p:nvPicPr>
          <p:cNvPr id="7" name="Picture 6" descr="A person walking down the sidewalk&#10;&#10;AI-generated content may be incorrect.">
            <a:extLst>
              <a:ext uri="{FF2B5EF4-FFF2-40B4-BE49-F238E27FC236}">
                <a16:creationId xmlns:a16="http://schemas.microsoft.com/office/drawing/2014/main" id="{F123F405-65B9-F11A-7F21-2C53B177F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22" y="2799968"/>
            <a:ext cx="5461632" cy="30740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0D5130-5011-4DD7-69B8-8CA1BEB93308}"/>
              </a:ext>
            </a:extLst>
          </p:cNvPr>
          <p:cNvSpPr txBox="1"/>
          <p:nvPr/>
        </p:nvSpPr>
        <p:spPr>
          <a:xfrm>
            <a:off x="838199" y="1474405"/>
            <a:ext cx="8517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Model inconsistent in detecting scooter rider from the back. </a:t>
            </a:r>
            <a:br>
              <a:rPr lang="en-US" dirty="0"/>
            </a:br>
            <a:r>
              <a:rPr lang="en-US" dirty="0"/>
              <a:t>Have difficulties detecting when camera angle is directly from the back and far away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F45A09-DBAA-B929-DA1E-16E882F78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9968"/>
            <a:ext cx="5569527" cy="314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97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D0AAE-9080-FC26-DE1D-1FEB6F1E3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Motorcycle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29A636-9CBC-076A-22CC-4F82E1E6A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39" y="2014562"/>
            <a:ext cx="7772400" cy="44161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D4FE1F-AC3C-8306-E02D-F3E9681B3115}"/>
              </a:ext>
            </a:extLst>
          </p:cNvPr>
          <p:cNvSpPr txBox="1"/>
          <p:nvPr/>
        </p:nvSpPr>
        <p:spPr>
          <a:xfrm>
            <a:off x="622539" y="1483293"/>
            <a:ext cx="9164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Motorcycles with large boxes at the back may be misclassified as a truck</a:t>
            </a:r>
          </a:p>
        </p:txBody>
      </p:sp>
    </p:spTree>
    <p:extLst>
      <p:ext uri="{BB962C8B-B14F-4D97-AF65-F5344CB8AC3E}">
        <p14:creationId xmlns:p14="http://schemas.microsoft.com/office/powerpoint/2010/main" val="996960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167</Words>
  <Application>Microsoft Macintosh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Project Tamob Detection model</vt:lpstr>
      <vt:lpstr>PMD Detection – Abandoned Scooter</vt:lpstr>
      <vt:lpstr>PMD Detection – Front view</vt:lpstr>
      <vt:lpstr>PMD Detection – Front view</vt:lpstr>
      <vt:lpstr>PMD Detection – Side view</vt:lpstr>
      <vt:lpstr>PMD Detection – Back view</vt:lpstr>
      <vt:lpstr>Motorcycle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Jonathan Ngien Zi Yang</dc:creator>
  <cp:lastModifiedBy>Jonathan Ngien Zi Yang</cp:lastModifiedBy>
  <cp:revision>6</cp:revision>
  <dcterms:created xsi:type="dcterms:W3CDTF">2025-03-18T03:42:45Z</dcterms:created>
  <dcterms:modified xsi:type="dcterms:W3CDTF">2025-03-27T07:47:14Z</dcterms:modified>
</cp:coreProperties>
</file>

<file path=docProps/thumbnail.jpeg>
</file>